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  <p:sldId id="260" r:id="rId3"/>
    <p:sldId id="261" r:id="rId4"/>
    <p:sldId id="273" r:id="rId5"/>
    <p:sldId id="271" r:id="rId6"/>
    <p:sldId id="272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56" r:id="rId17"/>
    <p:sldId id="257" r:id="rId18"/>
    <p:sldId id="258" r:id="rId1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A2A-A02E-42B6-BF45-60DD909AEDF2}" type="datetimeFigureOut">
              <a:rPr lang="es-MX" smtClean="0"/>
              <a:t>30/01/2012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BB48-6FA5-4330-923E-A97783038083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A2A-A02E-42B6-BF45-60DD909AEDF2}" type="datetimeFigureOut">
              <a:rPr lang="es-MX" smtClean="0"/>
              <a:t>30/01/2012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BB48-6FA5-4330-923E-A9778303808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A2A-A02E-42B6-BF45-60DD909AEDF2}" type="datetimeFigureOut">
              <a:rPr lang="es-MX" smtClean="0"/>
              <a:t>30/01/2012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BB48-6FA5-4330-923E-A9778303808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A2A-A02E-42B6-BF45-60DD909AEDF2}" type="datetimeFigureOut">
              <a:rPr lang="es-MX" smtClean="0"/>
              <a:t>30/01/2012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BB48-6FA5-4330-923E-A9778303808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A2A-A02E-42B6-BF45-60DD909AEDF2}" type="datetimeFigureOut">
              <a:rPr lang="es-MX" smtClean="0"/>
              <a:t>30/01/2012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BB48-6FA5-4330-923E-A97783038083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A2A-A02E-42B6-BF45-60DD909AEDF2}" type="datetimeFigureOut">
              <a:rPr lang="es-MX" smtClean="0"/>
              <a:t>30/01/2012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BB48-6FA5-4330-923E-A9778303808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A2A-A02E-42B6-BF45-60DD909AEDF2}" type="datetimeFigureOut">
              <a:rPr lang="es-MX" smtClean="0"/>
              <a:t>30/01/2012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BB48-6FA5-4330-923E-A9778303808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A2A-A02E-42B6-BF45-60DD909AEDF2}" type="datetimeFigureOut">
              <a:rPr lang="es-MX" smtClean="0"/>
              <a:t>30/01/2012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BB48-6FA5-4330-923E-A9778303808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A2A-A02E-42B6-BF45-60DD909AEDF2}" type="datetimeFigureOut">
              <a:rPr lang="es-MX" smtClean="0"/>
              <a:t>30/01/2012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BB48-6FA5-4330-923E-A9778303808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A2A-A02E-42B6-BF45-60DD909AEDF2}" type="datetimeFigureOut">
              <a:rPr lang="es-MX" smtClean="0"/>
              <a:t>30/01/2012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BB48-6FA5-4330-923E-A9778303808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6A2A-A02E-42B6-BF45-60DD909AEDF2}" type="datetimeFigureOut">
              <a:rPr lang="es-MX" smtClean="0"/>
              <a:t>30/01/2012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C5BB48-6FA5-4330-923E-A97783038083}" type="slidenum">
              <a:rPr lang="es-MX" smtClean="0"/>
              <a:t>‹Nº›</a:t>
            </a:fld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236A2A-A02E-42B6-BF45-60DD909AEDF2}" type="datetimeFigureOut">
              <a:rPr lang="es-MX" smtClean="0"/>
              <a:t>30/01/2012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C5BB48-6FA5-4330-923E-A97783038083}" type="slidenum">
              <a:rPr lang="es-MX" smtClean="0"/>
              <a:t>‹Nº›</a:t>
            </a:fld>
            <a:endParaRPr lang="es-MX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ail.google.com/mail/?ui=2&amp;ik=30dd81d71c&amp;view=att&amp;th=133ccef829b85d98&amp;attid=0.3&amp;disp=inline&amp;safe=1&amp;zw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ail.google.com/mail/?ui=2&amp;ik=30dd81d71c&amp;view=att&amp;th=133ccef829b85d98&amp;attid=0.3&amp;disp=inline&amp;safe=1&amp;zw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ail.google.com/mail/?ui=2&amp;ik=30dd81d71c&amp;view=att&amp;th=133ccef829b85d98&amp;attid=0.3&amp;disp=inline&amp;safe=1&amp;zw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CARACTERISTICAS Y CUALIDADES DE SEAQUETS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sz="2000" dirty="0" smtClean="0"/>
              <a:t>PRESENTACIÓN ESPECIAL PARA PEMEX </a:t>
            </a:r>
            <a:endParaRPr lang="es-MX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n 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44824"/>
            <a:ext cx="561022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n 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484784"/>
            <a:ext cx="432435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n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694" y="1412776"/>
            <a:ext cx="7339722" cy="5109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n 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772816"/>
            <a:ext cx="5976664" cy="43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n 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628800"/>
            <a:ext cx="6048672" cy="440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n 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772816"/>
            <a:ext cx="640998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99592" y="1628800"/>
            <a:ext cx="77925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 smtClean="0">
                <a:latin typeface="Aharoni" pitchFamily="2" charset="-79"/>
                <a:cs typeface="Aharoni" pitchFamily="2" charset="-79"/>
              </a:rPr>
              <a:t>FORMULA PARA DETERMINAR LA DOSIFICACION DE SEAQUETS </a:t>
            </a:r>
            <a:endParaRPr lang="es-MX" sz="20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63688" y="2780928"/>
            <a:ext cx="572464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/>
              <a:t>FORMULA (ppm) = (Fe x 1.15 + 0.15)     A</a:t>
            </a:r>
          </a:p>
          <a:p>
            <a:r>
              <a:rPr lang="es-MX" sz="2400" dirty="0"/>
              <a:t>	</a:t>
            </a:r>
            <a:r>
              <a:rPr lang="es-MX" sz="2400" dirty="0" smtClean="0"/>
              <a:t>	 + (Mg x 1.15 + 0.15)          B</a:t>
            </a:r>
          </a:p>
          <a:p>
            <a:r>
              <a:rPr lang="es-MX" sz="2400" dirty="0"/>
              <a:t>	</a:t>
            </a:r>
            <a:r>
              <a:rPr lang="es-MX" sz="2400" dirty="0" smtClean="0"/>
              <a:t>	 + (DT / 150)    	      C</a:t>
            </a:r>
          </a:p>
          <a:p>
            <a:endParaRPr lang="es-MX" sz="2400" dirty="0"/>
          </a:p>
          <a:p>
            <a:endParaRPr lang="es-MX" sz="2400" dirty="0" smtClean="0"/>
          </a:p>
          <a:p>
            <a:r>
              <a:rPr lang="es-MX" sz="2400" dirty="0" smtClean="0"/>
              <a:t> 	suma = ppm</a:t>
            </a:r>
            <a:r>
              <a:rPr lang="es-MX" sz="2400" dirty="0"/>
              <a:t>	</a:t>
            </a:r>
            <a:r>
              <a:rPr lang="es-MX" sz="2400" dirty="0" smtClean="0"/>
              <a:t>			</a:t>
            </a:r>
            <a:endParaRPr lang="es-MX" sz="2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99592" y="1628800"/>
            <a:ext cx="39982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 smtClean="0">
                <a:latin typeface="Aharoni" pitchFamily="2" charset="-79"/>
                <a:cs typeface="Aharoni" pitchFamily="2" charset="-79"/>
              </a:rPr>
              <a:t>PRESENTACION DE EMPAQUES  </a:t>
            </a:r>
            <a:endParaRPr lang="es-MX" sz="20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63688" y="2780928"/>
            <a:ext cx="849463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/>
              <a:t>55 GAL = A 200 LITROS  LIQUIDO</a:t>
            </a:r>
          </a:p>
          <a:p>
            <a:endParaRPr lang="es-MX" sz="2400" dirty="0"/>
          </a:p>
          <a:p>
            <a:r>
              <a:rPr lang="es-MX" sz="2400" dirty="0" smtClean="0"/>
              <a:t>LIQUIDO = 3.9 LB  de polvo + 1 </a:t>
            </a:r>
            <a:r>
              <a:rPr lang="es-MX" sz="2400" dirty="0" err="1" smtClean="0"/>
              <a:t>Galon</a:t>
            </a:r>
            <a:r>
              <a:rPr lang="es-MX" sz="2400" dirty="0" smtClean="0"/>
              <a:t> de agua </a:t>
            </a:r>
          </a:p>
          <a:p>
            <a:endParaRPr lang="es-MX" sz="2400" dirty="0"/>
          </a:p>
          <a:p>
            <a:r>
              <a:rPr lang="es-MX" sz="2400" dirty="0" smtClean="0"/>
              <a:t>POLVO= Materia Prima + Aditivo = SEAQUEST			</a:t>
            </a:r>
            <a:endParaRPr lang="es-MX" sz="24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99592" y="1628800"/>
            <a:ext cx="255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 smtClean="0">
                <a:latin typeface="Aharoni" pitchFamily="2" charset="-79"/>
                <a:cs typeface="Aharoni" pitchFamily="2" charset="-79"/>
              </a:rPr>
              <a:t> </a:t>
            </a:r>
            <a:endParaRPr lang="es-MX" sz="2000" b="1" dirty="0"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1403648" y="1772816"/>
          <a:ext cx="6096000" cy="3512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21613">
                <a:tc>
                  <a:txBody>
                    <a:bodyPr/>
                    <a:lstStyle/>
                    <a:p>
                      <a:r>
                        <a:rPr lang="es-MX" dirty="0" smtClean="0"/>
                        <a:t>HOY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CON SEAQUETS</a:t>
                      </a:r>
                      <a:endParaRPr lang="es-MX" dirty="0"/>
                    </a:p>
                  </a:txBody>
                  <a:tcPr/>
                </a:tc>
              </a:tr>
              <a:tr h="521613">
                <a:tc>
                  <a:txBody>
                    <a:bodyPr/>
                    <a:lstStyle/>
                    <a:p>
                      <a:r>
                        <a:rPr lang="es-MX" dirty="0" smtClean="0"/>
                        <a:t>PRESENCIA DE COLOR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DESAPARECE</a:t>
                      </a:r>
                      <a:endParaRPr lang="es-MX" dirty="0"/>
                    </a:p>
                  </a:txBody>
                  <a:tcPr/>
                </a:tc>
              </a:tr>
              <a:tr h="521613">
                <a:tc>
                  <a:txBody>
                    <a:bodyPr/>
                    <a:lstStyle/>
                    <a:p>
                      <a:r>
                        <a:rPr lang="es-MX" dirty="0" smtClean="0"/>
                        <a:t>INCRUSTACION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PAULATINAMENTE  VA DISMINUYENDO</a:t>
                      </a:r>
                      <a:endParaRPr lang="es-MX" dirty="0"/>
                    </a:p>
                  </a:txBody>
                  <a:tcPr/>
                </a:tc>
              </a:tr>
              <a:tr h="521613">
                <a:tc>
                  <a:txBody>
                    <a:bodyPr/>
                    <a:lstStyle/>
                    <a:p>
                      <a:r>
                        <a:rPr lang="es-MX" dirty="0" smtClean="0"/>
                        <a:t>OLOR-SABOR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NINGUNO TODO DESAPARECE</a:t>
                      </a:r>
                      <a:endParaRPr lang="es-MX" dirty="0"/>
                    </a:p>
                  </a:txBody>
                  <a:tcPr/>
                </a:tc>
              </a:tr>
              <a:tr h="521613">
                <a:tc>
                  <a:txBody>
                    <a:bodyPr/>
                    <a:lstStyle/>
                    <a:p>
                      <a:r>
                        <a:rPr lang="es-MX" dirty="0" smtClean="0"/>
                        <a:t>CERO CLORO RESIDUAL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DENTRO DE LA</a:t>
                      </a:r>
                      <a:r>
                        <a:rPr lang="es-MX" baseline="0" dirty="0" smtClean="0"/>
                        <a:t> NORMA , CONSUMO NORMAL , SE OCUPAN PARA LA DESINFECCION</a:t>
                      </a:r>
                      <a:endParaRPr lang="es-MX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2699792" y="1052736"/>
            <a:ext cx="3604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latin typeface="Aharoni" pitchFamily="2" charset="-79"/>
                <a:cs typeface="Aharoni" pitchFamily="2" charset="-79"/>
              </a:rPr>
              <a:t>BENEFICIOS AL USAR SEAQUETS</a:t>
            </a:r>
            <a:endParaRPr lang="es-MX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n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124" y="1196752"/>
            <a:ext cx="7204351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n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24744"/>
            <a:ext cx="6768752" cy="5447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  <p:sp>
        <p:nvSpPr>
          <p:cNvPr id="13314" name="AutoShape 2" descr="100_3836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571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9698" name="Picture 2" descr="C:\Users\Miriam\AppData\Local\Temp\Rar$DI72.664\100_38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052736"/>
            <a:ext cx="4071068" cy="3053301"/>
          </a:xfrm>
          <a:prstGeom prst="rect">
            <a:avLst/>
          </a:prstGeom>
          <a:noFill/>
        </p:spPr>
      </p:pic>
      <p:pic>
        <p:nvPicPr>
          <p:cNvPr id="29699" name="Picture 3" descr="C:\Users\Miriam\AppData\Local\Temp\Rar$DI69.664\100_38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212976"/>
            <a:ext cx="4071068" cy="3053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  <p:sp>
        <p:nvSpPr>
          <p:cNvPr id="13314" name="AutoShape 2" descr="100_3836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571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3315" name="Picture 3" descr="C:\Users\Miriam\AppData\Local\Temp\Rar$DI64.664\100_38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052736"/>
            <a:ext cx="4071068" cy="3053301"/>
          </a:xfrm>
          <a:prstGeom prst="rect">
            <a:avLst/>
          </a:prstGeom>
          <a:noFill/>
        </p:spPr>
      </p:pic>
      <p:pic>
        <p:nvPicPr>
          <p:cNvPr id="13316" name="Picture 4" descr="C:\Users\Miriam\AppData\Local\Temp\Rar$DI18.664\100_38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140968"/>
            <a:ext cx="4071068" cy="3053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  <p:sp>
        <p:nvSpPr>
          <p:cNvPr id="13314" name="AutoShape 2" descr="100_3836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571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n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88840"/>
            <a:ext cx="6048672" cy="4272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n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628799"/>
            <a:ext cx="6048672" cy="4436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n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00808"/>
            <a:ext cx="6264696" cy="433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32656"/>
            <a:ext cx="1666875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74</TotalTime>
  <Words>94</Words>
  <Application>Microsoft Office PowerPoint</Application>
  <PresentationFormat>Presentación en pantalla (4:3)</PresentationFormat>
  <Paragraphs>27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Flujo</vt:lpstr>
      <vt:lpstr>CARACTERISTICAS Y CUALIDADES DE SEAQUETS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Miriam</dc:creator>
  <cp:lastModifiedBy>Miriam</cp:lastModifiedBy>
  <cp:revision>6</cp:revision>
  <dcterms:created xsi:type="dcterms:W3CDTF">2012-01-31T04:47:09Z</dcterms:created>
  <dcterms:modified xsi:type="dcterms:W3CDTF">2012-01-31T06:02:05Z</dcterms:modified>
</cp:coreProperties>
</file>